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7" r:id="rId2"/>
    <p:sldId id="288" r:id="rId3"/>
    <p:sldId id="271" r:id="rId4"/>
    <p:sldId id="270" r:id="rId5"/>
    <p:sldId id="256" r:id="rId6"/>
    <p:sldId id="275" r:id="rId7"/>
    <p:sldId id="276" r:id="rId8"/>
    <p:sldId id="274" r:id="rId9"/>
    <p:sldId id="279" r:id="rId10"/>
    <p:sldId id="289" r:id="rId11"/>
    <p:sldId id="281" r:id="rId12"/>
    <p:sldId id="272" r:id="rId13"/>
    <p:sldId id="286" r:id="rId14"/>
    <p:sldId id="29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FFCC"/>
    <a:srgbClr val="FFFF99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088" autoAdjust="0"/>
    <p:restoredTop sz="94533" autoAdjust="0"/>
  </p:normalViewPr>
  <p:slideViewPr>
    <p:cSldViewPr snapToGrid="0">
      <p:cViewPr>
        <p:scale>
          <a:sx n="66" d="100"/>
          <a:sy n="66" d="100"/>
        </p:scale>
        <p:origin x="-252" y="-2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2.wdp>
</file>

<file path=ppt/media/hdphoto3.wdp>
</file>

<file path=ppt/media/image1.jpeg>
</file>

<file path=ppt/media/image10.jpeg>
</file>

<file path=ppt/media/image11.png>
</file>

<file path=ppt/media/image12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029334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28545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806115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233590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65175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61644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04968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781482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40511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202839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58894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D2694-40E4-4CE8-9A7B-512FF001696E}" type="datetimeFigureOut">
              <a:rPr lang="en-US" smtClean="0"/>
              <a:pPr/>
              <a:t>8/25/2014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F94B5-2F6F-4AB6-8F6B-54A60E507F5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2346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:\aslidecultur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6522" y="695325"/>
            <a:ext cx="71999476" cy="5400675"/>
          </a:xfrm>
          <a:prstGeom prst="rect">
            <a:avLst/>
          </a:prstGeom>
          <a:noFill/>
        </p:spPr>
      </p:pic>
      <p:pic>
        <p:nvPicPr>
          <p:cNvPr id="3" name="Picture 2" descr="H:\aslidecultur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080181" y="1457325"/>
            <a:ext cx="71999476" cy="5400675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-0.25 0  E" pathEditMode="relative" ptsTypes=""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30881" y="5168988"/>
            <a:ext cx="848214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id-ID" sz="2800" dirty="0" smtClean="0">
                <a:solidFill>
                  <a:schemeClr val="bg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Untuk memperkenalkan Gamelan</a:t>
            </a:r>
            <a:endParaRPr lang="id-ID" sz="2800" dirty="0" smtClean="0">
              <a:solidFill>
                <a:schemeClr val="bg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 descr="antarafoto-1209811242-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5541" y="1645920"/>
            <a:ext cx="4391373" cy="32771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63189" y="5090611"/>
            <a:ext cx="8678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id-ID" sz="3600" dirty="0" smtClean="0">
                <a:solidFill>
                  <a:schemeClr val="bg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Untuk dipraktikan oleh pemain gamelan</a:t>
            </a:r>
            <a:endParaRPr lang="id-ID" sz="3600" dirty="0" smtClean="0">
              <a:solidFill>
                <a:schemeClr val="bg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6" descr="20130515_karawitan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3938" y="1763486"/>
            <a:ext cx="7195817" cy="303942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071919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backgroundRemoval t="9994" b="100000" l="6483" r="89908">
                        <a14:backgroundMark x1="81101" y1="79043" x2="81101" y2="79043"/>
                        <a14:backgroundMark x1="74006" y1="83949" x2="74006" y2="83949"/>
                        <a14:backgroundMark x1="55841" y1="92853" x2="55841" y2="92853"/>
                        <a14:backgroundMark x1="45627" y1="97335" x2="45627" y2="97335"/>
                      </a14:backgroundRemoval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60421" y="0"/>
            <a:ext cx="6789466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62175" y="1124333"/>
            <a:ext cx="641714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4000" b="1" dirty="0" smtClean="0">
                <a:solidFill>
                  <a:schemeClr val="bg2">
                    <a:lumMod val="50000"/>
                  </a:schemeClr>
                </a:solidFill>
              </a:rPr>
              <a:t>M</a:t>
            </a:r>
            <a:r>
              <a:rPr lang="id-ID" sz="4000" b="1" dirty="0" smtClean="0">
                <a:solidFill>
                  <a:schemeClr val="bg2">
                    <a:lumMod val="50000"/>
                  </a:schemeClr>
                </a:solidFill>
              </a:rPr>
              <a:t>enjaga </a:t>
            </a:r>
          </a:p>
          <a:p>
            <a:pPr lvl="1" algn="ctr"/>
            <a:r>
              <a:rPr lang="id-ID" sz="4000" b="1" dirty="0" smtClean="0">
                <a:solidFill>
                  <a:schemeClr val="bg2">
                    <a:lumMod val="50000"/>
                  </a:schemeClr>
                </a:solidFill>
              </a:rPr>
              <a:t>Keseimbangan</a:t>
            </a:r>
          </a:p>
          <a:p>
            <a:pPr lvl="1" algn="ctr"/>
            <a:r>
              <a:rPr lang="id-ID" sz="4000" b="1" dirty="0" smtClean="0">
                <a:solidFill>
                  <a:schemeClr val="bg2">
                    <a:lumMod val="50000"/>
                  </a:schemeClr>
                </a:solidFill>
              </a:rPr>
              <a:t>Otak </a:t>
            </a:r>
            <a:endParaRPr lang="en-US" sz="4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20976" y="826788"/>
            <a:ext cx="206188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8800" b="1" dirty="0" smtClean="0">
                <a:solidFill>
                  <a:schemeClr val="bg2">
                    <a:lumMod val="50000"/>
                  </a:schemeClr>
                </a:solidFill>
              </a:rPr>
              <a:t>“</a:t>
            </a:r>
            <a:endParaRPr lang="en-US" sz="88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 rot="10800000">
            <a:off x="9905148" y="2038729"/>
            <a:ext cx="206188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8800" b="1" dirty="0" smtClean="0">
                <a:solidFill>
                  <a:schemeClr val="bg2">
                    <a:lumMod val="50000"/>
                  </a:schemeClr>
                </a:solidFill>
              </a:rPr>
              <a:t>“</a:t>
            </a:r>
            <a:endParaRPr lang="en-US" sz="88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415756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40971" y="328070"/>
            <a:ext cx="1018902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id-ID" sz="4400" b="1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dearJoe 6 TRIAL" pitchFamily="50" charset="0"/>
              </a:rPr>
              <a:t>Program Kerja Pengembangan GAMOH #2</a:t>
            </a:r>
            <a:endParaRPr lang="en-US" sz="3600" dirty="0">
              <a:solidFill>
                <a:schemeClr val="accent4">
                  <a:lumMod val="40000"/>
                  <a:lumOff val="60000"/>
                </a:schemeClr>
              </a:solidFill>
              <a:latin typeface="dearJoe 6 TRIAL" pitchFamily="50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378825" y="1802675"/>
          <a:ext cx="11338686" cy="4617998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444135"/>
                <a:gridCol w="5361035"/>
                <a:gridCol w="597889"/>
                <a:gridCol w="609306"/>
                <a:gridCol w="609306"/>
                <a:gridCol w="609306"/>
                <a:gridCol w="441496"/>
                <a:gridCol w="498240"/>
                <a:gridCol w="498240"/>
                <a:gridCol w="1669733"/>
              </a:tblGrid>
              <a:tr h="461384">
                <a:tc rowSpan="2"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No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Kegiatan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Bulan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PIC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</a:tr>
              <a:tr h="461384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9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10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11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12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1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3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</a:tr>
              <a:tr h="801529"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 1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Penambahan fitur(recording &amp; learning)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X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X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Widiati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</a:tr>
              <a:tr h="777518"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2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Pembuatan versi dekstop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X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X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X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Firmansyah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</a:tr>
              <a:tr h="777518"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3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Evaluasi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X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X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X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Team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</a:tr>
              <a:tr h="672459"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4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Uji coba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X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X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Hafid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</a:tr>
              <a:tr h="666206"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5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Publish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X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sz="2400" b="0" cap="none" spc="0" dirty="0" smtClean="0">
                          <a:ln w="18415" cmpd="sng">
                            <a:noFill/>
                            <a:prstDash val="solid"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Amin</a:t>
                      </a:r>
                      <a:endParaRPr lang="id-ID" sz="2400" b="0" cap="none" spc="0" dirty="0">
                        <a:ln w="18415" cmpd="sng">
                          <a:noFill/>
                          <a:prstDash val="solid"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7071919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83243" y="355601"/>
            <a:ext cx="798783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4800" b="1" dirty="0" err="1" smtClean="0">
                <a:solidFill>
                  <a:schemeClr val="bg2">
                    <a:lumMod val="50000"/>
                  </a:schemeClr>
                </a:solidFill>
              </a:rPr>
              <a:t>Perjalanan</a:t>
            </a:r>
            <a:endParaRPr lang="en-US" sz="4800" b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1" algn="ctr"/>
            <a:r>
              <a:rPr lang="en-US" sz="4800" b="1" dirty="0" err="1" smtClean="0">
                <a:solidFill>
                  <a:schemeClr val="bg2">
                    <a:lumMod val="50000"/>
                  </a:schemeClr>
                </a:solidFill>
              </a:rPr>
              <a:t>Gamoh</a:t>
            </a:r>
            <a:endParaRPr lang="en-US" sz="48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141998" y="-29033"/>
            <a:ext cx="256655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8800" b="1" dirty="0" smtClean="0">
                <a:solidFill>
                  <a:schemeClr val="bg2">
                    <a:lumMod val="50000"/>
                  </a:schemeClr>
                </a:solidFill>
              </a:rPr>
              <a:t>“</a:t>
            </a:r>
            <a:endParaRPr lang="en-US" sz="88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 rot="10800000">
            <a:off x="9538352" y="750344"/>
            <a:ext cx="256655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8800" b="1" dirty="0" smtClean="0">
                <a:solidFill>
                  <a:schemeClr val="bg2">
                    <a:lumMod val="50000"/>
                  </a:schemeClr>
                </a:solidFill>
              </a:rPr>
              <a:t>“</a:t>
            </a:r>
            <a:endParaRPr lang="en-US" sz="88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170" name="Picture 2" descr="C:\Users\Lenovo\Downloads\BvmKXWcIUAAxCXt.jpg larg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728004" y="1117600"/>
            <a:ext cx="5196113" cy="519611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89539797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:\Untitled-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78000" y="640715"/>
            <a:ext cx="72050276" cy="5404486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:\Statistik-internet-Indonesia-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99658" y="699855"/>
            <a:ext cx="7097486" cy="5323115"/>
          </a:xfrm>
          <a:prstGeom prst="rect">
            <a:avLst/>
          </a:prstGeom>
          <a:noFill/>
        </p:spPr>
      </p:pic>
      <p:sp>
        <p:nvSpPr>
          <p:cNvPr id="12" name="Frame 11"/>
          <p:cNvSpPr/>
          <p:nvPr/>
        </p:nvSpPr>
        <p:spPr>
          <a:xfrm>
            <a:off x="2177169" y="4194635"/>
            <a:ext cx="8215068" cy="111759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277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:\logo warna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5713" y="408212"/>
            <a:ext cx="4281487" cy="4281488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4311222" y="4730818"/>
            <a:ext cx="306928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d-ID" sz="2800" b="0" cap="none" spc="0" dirty="0" smtClean="0">
                <a:ln w="18415" cmpd="sng">
                  <a:noFill/>
                  <a:prstDash val="solid"/>
                </a:ln>
                <a:solidFill>
                  <a:schemeClr val="bg1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JEMPOL   t e a m    </a:t>
            </a:r>
            <a:endParaRPr lang="en-US" sz="2800" b="0" cap="none" spc="0" dirty="0">
              <a:ln w="18415" cmpd="sng">
                <a:noFill/>
                <a:prstDash val="solid"/>
              </a:ln>
              <a:solidFill>
                <a:schemeClr val="bg1">
                  <a:lumMod val="7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35022" y="5536360"/>
            <a:ext cx="3069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d-ID" sz="3600" b="0" cap="none" spc="0" dirty="0" smtClean="0">
                <a:ln w="18415" cmpd="sng">
                  <a:noFill/>
                  <a:prstDash val="solid"/>
                </a:ln>
                <a:solidFill>
                  <a:schemeClr val="bg1">
                    <a:lumMod val="5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presents</a:t>
            </a:r>
            <a:endParaRPr lang="en-US" sz="3600" b="0" cap="none" spc="0" dirty="0">
              <a:ln w="18415" cmpd="sng">
                <a:noFill/>
                <a:prstDash val="solid"/>
              </a:ln>
              <a:solidFill>
                <a:schemeClr val="bg1">
                  <a:lumMod val="5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61847930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0354288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25644" y="2975910"/>
            <a:ext cx="610006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id-ID" sz="6000" dirty="0" smtClean="0">
                <a:solidFill>
                  <a:schemeClr val="bg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Apa itu Gamoh ?</a:t>
            </a:r>
            <a:endParaRPr lang="en-US" sz="6000" dirty="0">
              <a:solidFill>
                <a:schemeClr val="bg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405094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:\flat gong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01589" y="2528046"/>
            <a:ext cx="3919005" cy="2788653"/>
          </a:xfrm>
          <a:prstGeom prst="rect">
            <a:avLst/>
          </a:prstGeom>
          <a:noFill/>
        </p:spPr>
      </p:pic>
      <p:sp>
        <p:nvSpPr>
          <p:cNvPr id="6" name="Right Arrow 5"/>
          <p:cNvSpPr/>
          <p:nvPr/>
        </p:nvSpPr>
        <p:spPr>
          <a:xfrm>
            <a:off x="5863771" y="3686629"/>
            <a:ext cx="856343" cy="899885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="" xmlns:p14="http://schemas.microsoft.com/office/powerpoint/2010/main" val="37151393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backgroundRemoval t="0" b="100000" l="0" r="62060">
                        <a14:foregroundMark x1="20101" y1="54167" x2="15578" y2="48106"/>
                        <a14:foregroundMark x1="21859" y1="42803" x2="26382" y2="38636"/>
                        <a14:foregroundMark x1="8543" y1="61742" x2="16080" y2="49621"/>
                        <a14:foregroundMark x1="16080" y1="50000" x2="16080" y2="50000"/>
                        <a14:foregroundMark x1="14573" y1="76515" x2="31407" y2="86364"/>
                        <a14:foregroundMark x1="8040" y1="78409" x2="8040" y2="78409"/>
                        <a14:foregroundMark x1="4271" y1="83333" x2="4271" y2="83333"/>
                        <a14:foregroundMark x1="6281" y1="75379" x2="6281" y2="75379"/>
                        <a14:foregroundMark x1="8040" y1="69697" x2="8040" y2="69697"/>
                        <a14:foregroundMark x1="12312" y1="98485" x2="12312" y2="98485"/>
                        <a14:foregroundMark x1="18593" y1="43939" x2="18593" y2="43939"/>
                        <a14:foregroundMark x1="16332" y1="46212" x2="16332" y2="46212"/>
                        <a14:foregroundMark x1="19849" y1="40909" x2="19849" y2="40909"/>
                        <a14:foregroundMark x1="24121" y1="38636" x2="24121" y2="38636"/>
                        <a14:foregroundMark x1="27387" y1="38258" x2="27387" y2="38258"/>
                        <a14:foregroundMark x1="21859" y1="38258" x2="21859" y2="38258"/>
                        <a14:foregroundMark x1="26633" y1="36364" x2="26633" y2="36364"/>
                      </a14:backgroundRemoval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3596"/>
            <a:ext cx="6932696" cy="459857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283075" y="1439791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algn="ctr"/>
            <a:r>
              <a:rPr lang="en-US" sz="6000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“</a:t>
            </a:r>
            <a:r>
              <a:rPr lang="en-US" sz="6000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Tidak</a:t>
            </a:r>
            <a:r>
              <a:rPr lang="en-US" sz="6000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ada</a:t>
            </a:r>
            <a:r>
              <a:rPr lang="en-US" sz="60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batasan</a:t>
            </a:r>
            <a:r>
              <a:rPr lang="en-US" sz="60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usia</a:t>
            </a:r>
            <a:r>
              <a:rPr lang="en-US" sz="60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6000" b="1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untuk</a:t>
            </a:r>
            <a:r>
              <a:rPr lang="en-US" sz="60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6000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bermain</a:t>
            </a:r>
            <a:r>
              <a:rPr lang="en-US" sz="6000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” </a:t>
            </a:r>
            <a:endParaRPr lang="en-US" sz="4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8289661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220685" y="3005955"/>
            <a:ext cx="880436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id-ID" sz="4400" b="1" dirty="0" smtClean="0">
                <a:solidFill>
                  <a:schemeClr val="bg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Apa Kegunaan Gamoh ?</a:t>
            </a:r>
            <a:endParaRPr lang="en-US" sz="3600" dirty="0">
              <a:solidFill>
                <a:schemeClr val="bg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7071919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6134</TotalTime>
  <Words>91</Words>
  <Application>Microsoft Office PowerPoint</Application>
  <PresentationFormat>Custom</PresentationFormat>
  <Paragraphs>54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Amin Alawy</dc:creator>
  <cp:lastModifiedBy>Lenovo</cp:lastModifiedBy>
  <cp:revision>135</cp:revision>
  <dcterms:created xsi:type="dcterms:W3CDTF">2014-04-13T11:05:59Z</dcterms:created>
  <dcterms:modified xsi:type="dcterms:W3CDTF">2014-08-26T21:34:05Z</dcterms:modified>
</cp:coreProperties>
</file>

<file path=docProps/thumbnail.jpeg>
</file>